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9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5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9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0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4404-227B-C549-B3E9-D6A040CF4BCA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D0A4-1D5B-7D42-AA70-678F41DD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3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a test PowerPoint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 Page two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6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3</a:t>
            </a:r>
            <a:endParaRPr lang="en-US" dirty="0"/>
          </a:p>
        </p:txBody>
      </p:sp>
      <p:pic>
        <p:nvPicPr>
          <p:cNvPr id="4" name="Content Placeholder 3" descr="Rock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1171575" y="1600200"/>
            <a:ext cx="6818068" cy="3749675"/>
          </a:xfrm>
        </p:spPr>
      </p:pic>
    </p:spTree>
    <p:extLst>
      <p:ext uri="{BB962C8B-B14F-4D97-AF65-F5344CB8AC3E}">
        <p14:creationId xmlns:p14="http://schemas.microsoft.com/office/powerpoint/2010/main" val="4033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4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</a:t>
            </a:r>
            <a:r>
              <a:rPr lang="en-US" smtClean="0"/>
              <a:t>final 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9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This is a test PowerPoint </vt:lpstr>
      <vt:lpstr>2nd Page</vt:lpstr>
      <vt:lpstr>Page 3</vt:lpstr>
      <vt:lpstr>Page 4 </vt:lpstr>
    </vt:vector>
  </TitlesOfParts>
  <Company>CESA 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 PowerPoint </dc:title>
  <dc:creator>Tammy Thiem</dc:creator>
  <cp:lastModifiedBy>Tammy Thiem</cp:lastModifiedBy>
  <cp:revision>1</cp:revision>
  <dcterms:created xsi:type="dcterms:W3CDTF">2014-02-03T14:57:49Z</dcterms:created>
  <dcterms:modified xsi:type="dcterms:W3CDTF">2014-02-03T15:03:15Z</dcterms:modified>
</cp:coreProperties>
</file>